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293" r:id="rId10"/>
    <p:sldId id="290" r:id="rId11"/>
    <p:sldId id="305" r:id="rId12"/>
    <p:sldId id="289" r:id="rId13"/>
    <p:sldId id="313" r:id="rId14"/>
    <p:sldId id="263" r:id="rId15"/>
    <p:sldId id="266" r:id="rId16"/>
    <p:sldId id="304" r:id="rId17"/>
    <p:sldId id="267" r:id="rId18"/>
    <p:sldId id="270" r:id="rId19"/>
    <p:sldId id="314" r:id="rId20"/>
    <p:sldId id="268" r:id="rId21"/>
    <p:sldId id="272" r:id="rId22"/>
    <p:sldId id="275" r:id="rId23"/>
    <p:sldId id="273" r:id="rId24"/>
    <p:sldId id="315" r:id="rId25"/>
    <p:sldId id="292" r:id="rId26"/>
    <p:sldId id="285" r:id="rId27"/>
    <p:sldId id="319" r:id="rId28"/>
    <p:sldId id="318" r:id="rId29"/>
    <p:sldId id="286" r:id="rId30"/>
    <p:sldId id="320" r:id="rId31"/>
    <p:sldId id="301" r:id="rId32"/>
    <p:sldId id="281" r:id="rId33"/>
    <p:sldId id="287" r:id="rId34"/>
    <p:sldId id="288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11.12.22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11.12.22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11.12.22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11.12.22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11.12.22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11.12.22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11.12.22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10-13-flow-models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.dreamstudio.ai/dream" TargetMode="External"/><Relationship Id="rId2" Type="http://schemas.openxmlformats.org/officeDocument/2006/relationships/hyperlink" Target="https://huggingface.co/CompVis/stable-diffus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06.2661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12.10752" TargetMode="External"/><Relationship Id="rId4" Type="http://schemas.openxmlformats.org/officeDocument/2006/relationships/hyperlink" Target="https://arxiv.org/abs/1908.09257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7" Type="http://schemas.openxmlformats.org/officeDocument/2006/relationships/image" Target="../media/image2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 (integral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expensive)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956" t="-1744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(expensive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595" t="-1744" r="-2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DFFD573-D3FB-C408-3E6E-84682C4D0E48}"/>
              </a:ext>
            </a:extLst>
          </p:cNvPr>
          <p:cNvCxnSpPr/>
          <p:nvPr/>
        </p:nvCxnSpPr>
        <p:spPr>
          <a:xfrm>
            <a:off x="4456386" y="2722179"/>
            <a:ext cx="1891862" cy="9564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555" t="-8108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97269" y="5707119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5478488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6269806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12B7C-D5DC-9D95-0812-09CECFB0F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…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375CD-693C-6492-135D-D9B2018EC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Putting Everything Together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996" y="2029061"/>
            <a:ext cx="8860007" cy="36729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9201593" y="557892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Zero-Sum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  <a:p>
            <a:r>
              <a:rPr lang="en-GB" dirty="0"/>
              <a:t>two neural networks playing a z</a:t>
            </a:r>
            <a:r>
              <a:rPr lang="en-DE" dirty="0"/>
              <a:t>ero-sum game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2DB9F-A996-9C7B-68FE-5386F8BD3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  <a:p>
            <a:r>
              <a:rPr lang="en-DE" dirty="0"/>
              <a:t>… noise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10236"/>
            <a:ext cx="5616687" cy="31821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00726" y="552551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in GANs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1E4CB-AA26-889E-F8CB-E819FADE4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…</a:t>
            </a: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…potentially unstable training and less diversity in generation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2BEA5-E2CA-F3AB-A57E-1AD204413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772" y="2956652"/>
            <a:ext cx="7015655" cy="20892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11585909" y="50459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specialized architectures to construct reversible transform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A036D-5DCF-8413-22FF-2FA32B830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4A8A2-AB4E-E1BE-DF4E-368A4141D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E62B6-A1C8-CA28-A5E1-058D88DD0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519937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E0269-7FAD-DADB-8882-400C8BE6B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inspired by non-equilibrium thermodynamics</a:t>
            </a:r>
            <a:endParaRPr lang="en-GB" dirty="0">
              <a:solidFill>
                <a:srgbClr val="1F1F1F"/>
              </a:solidFill>
              <a:latin typeface="-apple-system"/>
            </a:endParaRP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Markov chain of diffusion steps to slowly add random noise to data</a:t>
            </a: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…chain of denoising autoencoders…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BDFEA-082B-EBA1-7EF3-BC83E4646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5323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</a:t>
            </a:r>
            <a:r>
              <a:rPr lang="en-DE" sz="2600" dirty="0"/>
              <a:t>oal: avoid overfitting and improve robustness of plain autoencoder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…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…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 to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009" y="2492176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551041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8AE29-C43F-558E-B4D7-5C38A8F1A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then learn to reverse the diffusion process to construct desired data samples from the noise</a:t>
            </a:r>
            <a:endParaRPr lang="en-GB" dirty="0">
              <a:solidFill>
                <a:srgbClr val="1F1F1F"/>
              </a:solidFill>
              <a:latin typeface="-apple-system"/>
            </a:endParaRP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Unlike VAE or flow models, diffusion models are learned with a fixed procedure and the latent variable has high dimensionality (same as the original data).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A6AEB-33FF-554F-A4BD-3BA42461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3B06B-EBFF-6687-2F4E-F25994BCE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98AEB-5FC3-9A46-793A-E8EDEC66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1F04568-AB1D-B8C2-B430-2D9F2372D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7" y="2785538"/>
            <a:ext cx="7391703" cy="2608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B21547-8F60-5457-5618-D98E63BE7D67}"/>
              </a:ext>
            </a:extLst>
          </p:cNvPr>
          <p:cNvSpPr txBox="1"/>
          <p:nvPr/>
        </p:nvSpPr>
        <p:spPr>
          <a:xfrm>
            <a:off x="11585909" y="50459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3606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1F08-C4F8-29DD-E0F8-BA5CB148C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Image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40652-6102-DCB9-0885-2FCD85D6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>
                <a:hlinkClick r:id="rId2"/>
              </a:rPr>
              <a:t>DALL-E 2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CCFA9F-2FFB-0EBF-0A2D-0309E41F5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875239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>
                <a:hlinkClick r:id="rId2"/>
              </a:rPr>
              <a:t>Stable Diffusion</a:t>
            </a:r>
            <a:endParaRPr lang="en-DE" dirty="0">
              <a:hlinkClick r:id="rId3"/>
            </a:endParaRPr>
          </a:p>
          <a:p>
            <a:pPr marL="0" indent="0">
              <a:buNone/>
            </a:pPr>
            <a:r>
              <a:rPr lang="en-DE" dirty="0">
                <a:hlinkClick r:id="rId3"/>
              </a:rPr>
              <a:t>DreamStudio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757" y="1006229"/>
            <a:ext cx="5608119" cy="526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GAN</a:t>
            </a:r>
            <a:endParaRPr lang="en-GB" dirty="0"/>
          </a:p>
          <a:p>
            <a:r>
              <a:rPr lang="en-GB" dirty="0">
                <a:hlinkClick r:id="rId4"/>
              </a:rPr>
              <a:t>normalizing flows</a:t>
            </a:r>
            <a:endParaRPr lang="en-GB" dirty="0"/>
          </a:p>
          <a:p>
            <a:r>
              <a:rPr lang="en-GB" dirty="0">
                <a:hlinkClick r:id="rId5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381" y="253245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1534" y="1715562"/>
            <a:ext cx="4914894" cy="4755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</a:t>
            </a: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one idea: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or consciousness might also occur as emergent capabilities</a:t>
            </a: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34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generates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636" t="-1744" r="-1227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54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9426292" y="64954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4103</TotalTime>
  <Words>1075</Words>
  <Application>Microsoft Macintosh PowerPoint</Application>
  <PresentationFormat>Widescreen</PresentationFormat>
  <Paragraphs>204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Different Types of Generative Models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Putting Everything Together</vt:lpstr>
      <vt:lpstr>Generative Adversarial Networks (GAN)</vt:lpstr>
      <vt:lpstr>Zero-Sum Game</vt:lpstr>
      <vt:lpstr>PowerPoint Presentation</vt:lpstr>
      <vt:lpstr>Issues in GANs</vt:lpstr>
      <vt:lpstr>Flow-Based Methods</vt:lpstr>
      <vt:lpstr>PowerPoint Presentation</vt:lpstr>
      <vt:lpstr>PowerPoint Presentation</vt:lpstr>
      <vt:lpstr>PowerPoint Presentation</vt:lpstr>
      <vt:lpstr>Diffusion Models</vt:lpstr>
      <vt:lpstr>PowerPoint Presentation</vt:lpstr>
      <vt:lpstr>Denoising Autoencoder</vt:lpstr>
      <vt:lpstr>PowerPoint Presentation</vt:lpstr>
      <vt:lpstr>PowerPoint Presentation</vt:lpstr>
      <vt:lpstr>PowerPoint Presentation</vt:lpstr>
      <vt:lpstr>Image Generation</vt:lpstr>
      <vt:lpstr>…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vs Discriminative Models</dc:title>
  <dc:creator>Felix Wick</dc:creator>
  <cp:lastModifiedBy>Felix Wick</cp:lastModifiedBy>
  <cp:revision>94</cp:revision>
  <dcterms:created xsi:type="dcterms:W3CDTF">2022-07-19T12:00:00Z</dcterms:created>
  <dcterms:modified xsi:type="dcterms:W3CDTF">2022-12-12T20:03:50Z</dcterms:modified>
</cp:coreProperties>
</file>

<file path=docProps/thumbnail.jpeg>
</file>